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69" r:id="rId3"/>
    <p:sldId id="271" r:id="rId4"/>
    <p:sldId id="270" r:id="rId5"/>
    <p:sldId id="267" r:id="rId6"/>
    <p:sldId id="268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8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2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pic>
        <p:nvPicPr>
          <p:cNvPr id="19" name="Google Shape;19;p2" descr="C:\Users\user\Desktop\rrrrrrrrrrrrrrr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800315" y="-13692"/>
            <a:ext cx="9944315" cy="6871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2" descr="C:\Users\user\Desktop\thefinallogo2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08304" y="-243408"/>
            <a:ext cx="1835696" cy="1297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2" descr="eu_flag_co_funded_pos_[rgb]_righ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"/>
          <p:cNvSpPr/>
          <p:nvPr/>
        </p:nvSpPr>
        <p:spPr>
          <a:xfrm>
            <a:off x="1874611" y="6211669"/>
            <a:ext cx="5646161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Promoting youth employment in remote areas in Jordan -(Job Jo)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598428-EPP-1-2018-1-JO-EPPKA2-CBHE-JP 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  <p:pic>
        <p:nvPicPr>
          <p:cNvPr id="29" name="Google Shape;29;p3" descr="C:\Users\user\Desktop\888888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756576" cy="88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3" descr="C:\Users\user\Desktop\thefinallogo2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8344" y="44624"/>
            <a:ext cx="1475656" cy="10431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/>
        </p:nvSpPr>
        <p:spPr>
          <a:xfrm>
            <a:off x="757019" y="1794729"/>
            <a:ext cx="7221600" cy="8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270087" y="2960306"/>
            <a:ext cx="4714663" cy="2733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spcBef>
                <a:spcPts val="1200"/>
              </a:spcBef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Ali El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</a:rPr>
              <a:t>Khalaifa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spcBef>
                <a:spcPts val="1200"/>
              </a:spcBef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20-21.02.2022</a:t>
            </a:r>
            <a:endParaRPr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8758A9-802D-4DBF-A968-F5D6C8D2E4C2}"/>
              </a:ext>
            </a:extLst>
          </p:cNvPr>
          <p:cNvSpPr txBox="1"/>
          <p:nvPr/>
        </p:nvSpPr>
        <p:spPr>
          <a:xfrm>
            <a:off x="5053619" y="4986141"/>
            <a:ext cx="4006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Al Hussein Bin Talal University</a:t>
            </a:r>
          </a:p>
          <a:p>
            <a:pPr algn="ctr"/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(AHU)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66696E-32E7-43F6-BA28-F7E5D37B5BAD}"/>
              </a:ext>
            </a:extLst>
          </p:cNvPr>
          <p:cNvSpPr/>
          <p:nvPr/>
        </p:nvSpPr>
        <p:spPr>
          <a:xfrm>
            <a:off x="147268" y="1261822"/>
            <a:ext cx="5324413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100"/>
            </a:pPr>
            <a:r>
              <a:rPr lang="en-US" sz="2000" b="1" dirty="0">
                <a:latin typeface="Traditional Arabic"/>
                <a:ea typeface="Traditional Arabic"/>
                <a:cs typeface="Traditional Arabic"/>
                <a:sym typeface="Traditional Arabic"/>
              </a:rPr>
              <a:t>Job-Jo Activities of AHU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7114A-C33B-4A69-9981-01FFB9DB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Sustainable Plan: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AAD0E-5EEC-4759-8EAB-6227DFD5F0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collaboration with JIFCO Company on signing an agreement for training of graduates:</a:t>
            </a:r>
          </a:p>
          <a:p>
            <a:r>
              <a:rPr lang="en-US" dirty="0"/>
              <a:t>Training of employees at the company’s training center with the help of latest training methods and experience developed by Job-Jo Project.</a:t>
            </a:r>
          </a:p>
        </p:txBody>
      </p:sp>
    </p:spTree>
    <p:extLst>
      <p:ext uri="{BB962C8B-B14F-4D97-AF65-F5344CB8AC3E}">
        <p14:creationId xmlns:p14="http://schemas.microsoft.com/office/powerpoint/2010/main" val="3314554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9B700-6770-4922-8FD4-6C549FBC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05192C-2CAE-4AC0-B249-FD212FF457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Training will be based on the company’s needs at the BSNB of AHU and at the company’s training center</a:t>
            </a:r>
          </a:p>
        </p:txBody>
      </p:sp>
    </p:spTree>
    <p:extLst>
      <p:ext uri="{BB962C8B-B14F-4D97-AF65-F5344CB8AC3E}">
        <p14:creationId xmlns:p14="http://schemas.microsoft.com/office/powerpoint/2010/main" val="349257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F850-A177-46B1-A354-3E3FA3503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9ACBB-FEC5-4E34-BD94-5270B64A9D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Follow up of the appointment of AHU graduates at Zain Company was made and interviews of the candidates were conducted by a committee headed by Prof. Sulieman. Selected candidates were appointed at the center. </a:t>
            </a:r>
          </a:p>
        </p:txBody>
      </p:sp>
    </p:spTree>
    <p:extLst>
      <p:ext uri="{BB962C8B-B14F-4D97-AF65-F5344CB8AC3E}">
        <p14:creationId xmlns:p14="http://schemas.microsoft.com/office/powerpoint/2010/main" val="1125274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057BD-4D0F-4FAD-BD87-AA6D54609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592C-A933-4CE0-8BEF-842495989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880" y="1304925"/>
            <a:ext cx="8229600" cy="4525963"/>
          </a:xfrm>
        </p:spPr>
        <p:txBody>
          <a:bodyPr/>
          <a:lstStyle/>
          <a:p>
            <a:r>
              <a:rPr lang="en-US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Future Activities of AHU: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83B9945-967D-40D9-A9A9-38184956B9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352871"/>
              </p:ext>
            </p:extLst>
          </p:nvPr>
        </p:nvGraphicFramePr>
        <p:xfrm>
          <a:off x="475520" y="2270461"/>
          <a:ext cx="7860017" cy="417881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78703">
                  <a:extLst>
                    <a:ext uri="{9D8B030D-6E8A-4147-A177-3AD203B41FA5}">
                      <a16:colId xmlns:a16="http://schemas.microsoft.com/office/drawing/2014/main" val="2544057456"/>
                    </a:ext>
                  </a:extLst>
                </a:gridCol>
                <a:gridCol w="2757029">
                  <a:extLst>
                    <a:ext uri="{9D8B030D-6E8A-4147-A177-3AD203B41FA5}">
                      <a16:colId xmlns:a16="http://schemas.microsoft.com/office/drawing/2014/main" val="742139177"/>
                    </a:ext>
                  </a:extLst>
                </a:gridCol>
                <a:gridCol w="1664541">
                  <a:extLst>
                    <a:ext uri="{9D8B030D-6E8A-4147-A177-3AD203B41FA5}">
                      <a16:colId xmlns:a16="http://schemas.microsoft.com/office/drawing/2014/main" val="3174431174"/>
                    </a:ext>
                  </a:extLst>
                </a:gridCol>
                <a:gridCol w="2759744">
                  <a:extLst>
                    <a:ext uri="{9D8B030D-6E8A-4147-A177-3AD203B41FA5}">
                      <a16:colId xmlns:a16="http://schemas.microsoft.com/office/drawing/2014/main" val="3304765175"/>
                    </a:ext>
                  </a:extLst>
                </a:gridCol>
              </a:tblGrid>
              <a:tr h="225981"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S. No.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Training / Course Title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Venue &amp; Date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Instructor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869130063"/>
                  </a:ext>
                </a:extLst>
              </a:tr>
              <a:tr h="225981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 Management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AHU BSNB March2022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Prof. Suleiman Al Khattab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960366765"/>
                  </a:ext>
                </a:extLst>
              </a:tr>
              <a:tr h="225981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CV Writing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AHU BSNB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Dr. Bassam Abu Karaki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04914737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3.</a:t>
                      </a:r>
                      <a:endParaRPr lang="en-US" sz="1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Financial Products and Services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AHU BSNB March2022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Mr. Amjad, Cairo Amman Bank Branch Manager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903719905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 Hunting and </a:t>
                      </a:r>
                      <a:r>
                        <a:rPr lang="en-US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work ethics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AHU BSNB April2022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Dr. Jihad Al </a:t>
                      </a:r>
                      <a:r>
                        <a:rPr lang="en-US" sz="1200" dirty="0" err="1">
                          <a:effectLst/>
                        </a:rPr>
                        <a:t>Farjat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323404846"/>
                  </a:ext>
                </a:extLst>
              </a:tr>
              <a:tr h="12945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5.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labor and labor law 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AHU BSNB April2022 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University Lawyer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884546774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6.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Leadership skills and self-employment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AHU BSNB April2022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Prof. Sulieman Al Khattab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12830482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7.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Build your Business (BYB) - </a:t>
                      </a:r>
                      <a:r>
                        <a:rPr lang="en-US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Entrepreneurship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AHU BSNB May2022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Dr. Bassam Abu </a:t>
                      </a:r>
                      <a:r>
                        <a:rPr lang="en-US" sz="12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Karaki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567725025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8.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customer service skills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AHU BSNB May2022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Prof. Suleiman Al Khattab</a:t>
                      </a: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977409376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9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Methods of Solving Conflict in Organization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AHU BSNB May2022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Prof. Jihad Al </a:t>
                      </a:r>
                      <a:r>
                        <a:rPr lang="en-US" sz="12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Dehayyat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276771113"/>
                  </a:ext>
                </a:extLst>
              </a:tr>
              <a:tr h="451962">
                <a:tc>
                  <a:txBody>
                    <a:bodyPr/>
                    <a:lstStyle/>
                    <a:p>
                      <a:pPr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10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Team Building</a:t>
                      </a: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AHU BSNB June2022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Dr. Naseem </a:t>
                      </a:r>
                      <a:r>
                        <a:rPr lang="en-US" sz="12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Twaisi</a:t>
                      </a:r>
                      <a:endParaRPr lang="en-US" sz="1200" b="0" i="0" u="none" strike="noStrike" cap="non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3477519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471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2D042-1051-42D9-AD44-BE790D3B4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9E1986-0BC3-4A07-A53E-D82429441292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</a:blip>
          <a:stretch>
            <a:fillRect/>
          </a:stretch>
        </p:blipFill>
        <p:spPr>
          <a:xfrm>
            <a:off x="847725" y="1444580"/>
            <a:ext cx="7620660" cy="38318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8A7603-EC89-44CA-B628-330F14CD9D77}"/>
              </a:ext>
            </a:extLst>
          </p:cNvPr>
          <p:cNvSpPr txBox="1"/>
          <p:nvPr/>
        </p:nvSpPr>
        <p:spPr>
          <a:xfrm>
            <a:off x="915169" y="4995592"/>
            <a:ext cx="3105150" cy="307777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450367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FF38CE-17E1-41B3-943F-ECD358241F18}"/>
</file>

<file path=customXml/itemProps2.xml><?xml version="1.0" encoding="utf-8"?>
<ds:datastoreItem xmlns:ds="http://schemas.openxmlformats.org/officeDocument/2006/customXml" ds:itemID="{C0715619-CB96-4106-9D53-CEE807EE7DDB}"/>
</file>

<file path=customXml/itemProps3.xml><?xml version="1.0" encoding="utf-8"?>
<ds:datastoreItem xmlns:ds="http://schemas.openxmlformats.org/officeDocument/2006/customXml" ds:itemID="{D06DCAF9-1119-480A-83A0-DC39157C98A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Bildschirmpräsentation (4:3)</PresentationFormat>
  <Paragraphs>56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Traditional Arabic</vt:lpstr>
      <vt:lpstr>Office Theme</vt:lpstr>
      <vt:lpstr>PowerPoint-Präsentation</vt:lpstr>
      <vt:lpstr>Sustainable Plan: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intate</cp:lastModifiedBy>
  <cp:revision>17</cp:revision>
  <dcterms:modified xsi:type="dcterms:W3CDTF">2022-02-21T10:09:42Z</dcterms:modified>
</cp:coreProperties>
</file>